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2"/>
  </p:sldMasterIdLst>
  <p:notesMasterIdLst>
    <p:notesMasterId r:id="rId24"/>
  </p:notesMasterIdLst>
  <p:handoutMasterIdLst>
    <p:handoutMasterId r:id="rId25"/>
  </p:handoutMasterIdLst>
  <p:sldIdLst>
    <p:sldId id="256" r:id="rId3"/>
    <p:sldId id="261" r:id="rId4"/>
    <p:sldId id="257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58" r:id="rId17"/>
    <p:sldId id="259" r:id="rId18"/>
    <p:sldId id="262" r:id="rId19"/>
    <p:sldId id="263" r:id="rId20"/>
    <p:sldId id="264" r:id="rId21"/>
    <p:sldId id="265" r:id="rId22"/>
    <p:sldId id="266" r:id="rId23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98E5"/>
    <a:srgbClr val="123A61"/>
    <a:srgbClr val="00A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542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30A23-3E98-F64D-859B-DE462771A158}" type="datetimeFigureOut">
              <a:t>06/04/2018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DBF0C-04E2-7C4F-92D3-BB9F31F7BD3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9CC71-8DB6-4411-A763-430625F7D8F3}" type="datetimeFigureOut">
              <a:rPr lang="fr-FR" smtClean="0"/>
              <a:t>06/04/2018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3378B-91D2-431A-9000-A5A18918B0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915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90441" y="662334"/>
            <a:ext cx="7793216" cy="487434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457200" indent="-457200" algn="l">
              <a:buFontTx/>
              <a:buBlip>
                <a:blip r:embed="rId3"/>
              </a:buBlip>
              <a:defRPr sz="30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TITRE DE VOTRE PRÉSENTATION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81101" y="1149768"/>
            <a:ext cx="5181600" cy="33855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>
              <a:buNone/>
              <a:defRPr sz="22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PLACEZ VOTRE SOUS TITRE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1560" y="4767263"/>
            <a:ext cx="972440" cy="273844"/>
          </a:xfrm>
        </p:spPr>
        <p:txBody>
          <a:bodyPr/>
          <a:lstStyle>
            <a:lvl1pPr>
              <a:defRPr sz="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7643AD7B-6F87-43B7-B5DD-840BD8334932}" type="datetime1">
              <a:rPr lang="fr-FR" smtClean="0"/>
              <a:t>06/04/2018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69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92288" y="3812977"/>
            <a:ext cx="5486400" cy="425054"/>
          </a:xfrm>
          <a:prstGeom prst="rect">
            <a:avLst/>
          </a:prstGeom>
        </p:spPr>
        <p:txBody>
          <a:bodyPr anchor="b">
            <a:noAutofit/>
          </a:bodyPr>
          <a:lstStyle>
            <a:lvl1pPr marL="457200" indent="-457200" algn="l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Contenu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962121"/>
            <a:ext cx="5486400" cy="2747818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286000" y="4238030"/>
            <a:ext cx="4992688" cy="438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F9000D5B-AEED-4860-86A6-86698395D6A5}" type="datetime1">
              <a:rPr lang="fr-FR" smtClean="0"/>
              <a:t>06/04/2018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M415 - Florian Focas et Valentin Benedet - S4T 2018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317421" y="116918"/>
            <a:ext cx="2273379" cy="2413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03493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80753" y="1488323"/>
            <a:ext cx="4280049" cy="1291587"/>
          </a:xfrm>
          <a:prstGeom prst="rect">
            <a:avLst/>
          </a:prstGeom>
        </p:spPr>
        <p:txBody>
          <a:bodyPr tIns="0" bIns="0" anchor="t">
            <a:normAutofit/>
          </a:bodyPr>
          <a:lstStyle>
            <a:lvl1pPr algn="l">
              <a:lnSpc>
                <a:spcPts val="3780"/>
              </a:lnSpc>
              <a:defRPr sz="3400" b="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PLACEZ LE TITRE </a:t>
            </a:r>
            <a:br>
              <a:rPr lang="fr-FR" dirty="0"/>
            </a:br>
            <a:r>
              <a:rPr lang="fr-FR" dirty="0"/>
              <a:t>DU CHAPITRE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4F29FEF7-26CC-488B-A1FE-05C0893706C0}" type="datetime1">
              <a:rPr lang="fr-FR" smtClean="0"/>
              <a:t>06/04/2018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Sous-titre 2"/>
          <p:cNvSpPr>
            <a:spLocks noGrp="1"/>
          </p:cNvSpPr>
          <p:nvPr>
            <p:ph type="subTitle" idx="13" hasCustomPrompt="1"/>
          </p:nvPr>
        </p:nvSpPr>
        <p:spPr>
          <a:xfrm>
            <a:off x="3358120" y="1027282"/>
            <a:ext cx="3188535" cy="400110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342900" indent="-342900" algn="l">
              <a:buSzPct val="120000"/>
              <a:buFontTx/>
              <a:buBlip>
                <a:blip r:embed="rId3"/>
              </a:buBlip>
              <a:defRPr sz="2600" baseline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 Chapitre 1</a:t>
            </a:r>
          </a:p>
        </p:txBody>
      </p:sp>
    </p:spTree>
    <p:extLst>
      <p:ext uri="{BB962C8B-B14F-4D97-AF65-F5344CB8AC3E}">
        <p14:creationId xmlns:p14="http://schemas.microsoft.com/office/powerpoint/2010/main" val="918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365AD5F-80F4-44BD-B305-E67FF84666E1}" type="datetime1">
              <a:rPr lang="fr-FR" smtClean="0"/>
              <a:t>06/04/2018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M415 - Florian Focas et Valentin Benedet - S4T 2018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57341" y="2281999"/>
            <a:ext cx="3309937" cy="453402"/>
          </a:xfrm>
          <a:prstGeom prst="rect">
            <a:avLst/>
          </a:prstGeom>
        </p:spPr>
        <p:txBody>
          <a:bodyPr vert="horz" lIns="0" bIns="0"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 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68606" y="2770738"/>
            <a:ext cx="4201449" cy="1269460"/>
          </a:xfrm>
          <a:prstGeom prst="rect">
            <a:avLst/>
          </a:prstGeom>
        </p:spPr>
        <p:txBody>
          <a:bodyPr vert="horz" lIns="0" tIns="0" bIns="0"/>
          <a:lstStyle>
            <a:lvl1pPr marL="0" indent="0">
              <a:lnSpc>
                <a:spcPts val="3840"/>
              </a:lnSpc>
              <a:buFontTx/>
              <a:buNone/>
              <a:defRPr sz="34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PLACEZ LE TITRE DU CHAPITRE ICI</a:t>
            </a:r>
          </a:p>
        </p:txBody>
      </p:sp>
    </p:spTree>
    <p:extLst>
      <p:ext uri="{BB962C8B-B14F-4D97-AF65-F5344CB8AC3E}">
        <p14:creationId xmlns:p14="http://schemas.microsoft.com/office/powerpoint/2010/main" val="271222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039" y="114258"/>
            <a:ext cx="1467142" cy="24405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62517" y="1119615"/>
            <a:ext cx="7887629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20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fr-FR" dirty="0"/>
              <a:t> Contenu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CEC987F7-0FA9-47E0-9DC3-1FDD98D264D7}" type="datetime1">
              <a:rPr lang="fr-FR" smtClean="0"/>
              <a:t>06/04/2018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M415 - Florian Focas et Valentin Benedet - S4T 2018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RAPPEL DU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2946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87320" y="1694935"/>
            <a:ext cx="3251110" cy="25455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6530" y="1694935"/>
            <a:ext cx="3296822" cy="25455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727504EC-E736-4087-BB77-06E0E4292C30}" type="datetime1">
              <a:rPr lang="fr-FR" smtClean="0"/>
              <a:t>06/04/2018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M415 - Florian Focas et Valentin Benedet - S4T 2018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314226" y="116388"/>
            <a:ext cx="2491325" cy="229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ts val="1920"/>
              </a:lnSpc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algn="l"/>
            <a:r>
              <a:rPr lang="fr-FR" dirty="0"/>
              <a:t>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69646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lang="fr-FR" sz="2000">
                <a:solidFill>
                  <a:srgbClr val="000000"/>
                </a:solidFill>
                <a:latin typeface="SegoeBook"/>
                <a:cs typeface="SegoeBook"/>
              </a:defRPr>
            </a:lvl2pPr>
            <a:lvl3pPr>
              <a:defRPr lang="fr-FR" sz="1800">
                <a:solidFill>
                  <a:srgbClr val="000000"/>
                </a:solidFill>
                <a:latin typeface="SegoeBook"/>
                <a:cs typeface="SegoeBook"/>
              </a:defRPr>
            </a:lvl3pPr>
            <a:lvl4pPr>
              <a:defRPr lang="fr-FR" sz="1600">
                <a:latin typeface="SegoeBook"/>
                <a:cs typeface="SegoeBook"/>
              </a:defRPr>
            </a:lvl4pPr>
            <a:lvl5pPr>
              <a:defRPr lang="fr-FR" sz="1600">
                <a:latin typeface="SegoeBook"/>
                <a:cs typeface="SegoeBook"/>
              </a:defRPr>
            </a:lvl5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 dirty="0"/>
              <a:t> Contenu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0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SzPct val="121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/>
              <a:t>Contenu</a:t>
            </a:r>
          </a:p>
        </p:txBody>
      </p:sp>
    </p:spTree>
    <p:extLst>
      <p:ext uri="{BB962C8B-B14F-4D97-AF65-F5344CB8AC3E}">
        <p14:creationId xmlns:p14="http://schemas.microsoft.com/office/powerpoint/2010/main" val="108750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17421" y="109206"/>
            <a:ext cx="1479899" cy="225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Contenu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3813123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Contenu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4509F141-5479-4C85-8DA5-B6BD848BB110}" type="datetime1">
              <a:rPr lang="fr-FR" smtClean="0"/>
              <a:t>06/04/2018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M415 - Florian Focas et Valentin Benedet - S4T 2018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5"/>
          </p:nvPr>
        </p:nvSpPr>
        <p:spPr>
          <a:xfrm>
            <a:off x="528638" y="1928813"/>
            <a:ext cx="3656012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6"/>
          </p:nvPr>
        </p:nvSpPr>
        <p:spPr>
          <a:xfrm>
            <a:off x="4705350" y="1928813"/>
            <a:ext cx="3752799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374305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BAA1D74C-840E-4B2C-8D6C-DEC0989D9AB0}" type="datetime1">
              <a:rPr lang="fr-FR" smtClean="0"/>
              <a:t>06/04/2018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M415 - Florian Focas et Valentin Benedet - S4T 2018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314912" y="115910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88252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E965D44D-5607-423C-AC64-CF2A5C3729CC}" type="datetime1">
              <a:rPr lang="fr-FR" smtClean="0"/>
              <a:t>06/04/2018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M415 - Florian Focas et Valentin Benedet - S4T 2018</a:t>
            </a:r>
          </a:p>
        </p:txBody>
      </p:sp>
    </p:spTree>
    <p:extLst>
      <p:ext uri="{BB962C8B-B14F-4D97-AF65-F5344CB8AC3E}">
        <p14:creationId xmlns:p14="http://schemas.microsoft.com/office/powerpoint/2010/main" val="308625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39091" y="1685636"/>
            <a:ext cx="2247515" cy="2801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-342900">
              <a:spcBef>
                <a:spcPts val="300"/>
              </a:spcBef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42CDC2C9-5EFB-4FC7-B925-84D24137CE4D}" type="datetime1">
              <a:rPr lang="fr-FR" smtClean="0"/>
              <a:t>06/04/2018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M415 - Florian Focas et Valentin Benedet - S4T 2018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323793" y="124792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7" y="1176866"/>
            <a:ext cx="2694708" cy="501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 Contenu</a:t>
            </a:r>
          </a:p>
        </p:txBody>
      </p:sp>
      <p:sp>
        <p:nvSpPr>
          <p:cNvPr id="22" name="Espace réservé du tableau 21"/>
          <p:cNvSpPr>
            <a:spLocks noGrp="1"/>
          </p:cNvSpPr>
          <p:nvPr>
            <p:ph type="tbl" sz="quarter" idx="19"/>
          </p:nvPr>
        </p:nvSpPr>
        <p:spPr>
          <a:xfrm>
            <a:off x="4210243" y="1190962"/>
            <a:ext cx="4476558" cy="3296371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24817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97E8F74E-0FE2-4B43-BAC3-A2B6E55D51A1}" type="datetime1">
              <a:rPr lang="fr-FR" smtClean="0"/>
              <a:t>06/04/2018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M415 - Florian Focas et Valentin Benedet - S4T 2018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4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Android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81101" y="1149768"/>
            <a:ext cx="5181600" cy="677108"/>
          </a:xfrm>
        </p:spPr>
        <p:txBody>
          <a:bodyPr/>
          <a:lstStyle/>
          <a:p>
            <a:r>
              <a:rPr lang="fr-FR" dirty="0"/>
              <a:t>Application sur les grands monarques d’Europe</a:t>
            </a:r>
          </a:p>
        </p:txBody>
      </p:sp>
    </p:spTree>
    <p:extLst>
      <p:ext uri="{BB962C8B-B14F-4D97-AF65-F5344CB8AC3E}">
        <p14:creationId xmlns:p14="http://schemas.microsoft.com/office/powerpoint/2010/main" val="2678664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Fichier </a:t>
            </a:r>
            <a:r>
              <a:rPr lang="fr-FR" dirty="0" err="1"/>
              <a:t>json</a:t>
            </a:r>
            <a:r>
              <a:rPr lang="fr-FR" dirty="0"/>
              <a:t> pour construire le quizz.</a:t>
            </a:r>
          </a:p>
          <a:p>
            <a:endParaRPr lang="fr-FR" dirty="0"/>
          </a:p>
          <a:p>
            <a:r>
              <a:rPr lang="fr-FR" dirty="0"/>
              <a:t>Les animations se déclenchent à l’appui sur le bouton.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Interactions avec l’utilisateur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/>
              <a:t>Quizz</a:t>
            </a:r>
          </a:p>
        </p:txBody>
      </p:sp>
      <p:pic>
        <p:nvPicPr>
          <p:cNvPr id="9" name="Espace réservé du tableau 8">
            <a:extLst>
              <a:ext uri="{FF2B5EF4-FFF2-40B4-BE49-F238E27FC236}">
                <a16:creationId xmlns:a16="http://schemas.microsoft.com/office/drawing/2014/main" id="{FD397865-9CF6-462D-9A91-4E5C4A4F4CDB}"/>
              </a:ext>
            </a:extLst>
          </p:cNvPr>
          <p:cNvPicPr>
            <a:picLocks noGrp="1" noChangeAspect="1"/>
          </p:cNvPicPr>
          <p:nvPr>
            <p:ph type="tbl" sz="quarter" idx="19"/>
          </p:nvPr>
        </p:nvPicPr>
        <p:blipFill>
          <a:blip r:embed="rId2"/>
          <a:stretch>
            <a:fillRect/>
          </a:stretch>
        </p:blipFill>
        <p:spPr>
          <a:xfrm>
            <a:off x="4393539" y="1190625"/>
            <a:ext cx="4109771" cy="3297238"/>
          </a:xfrm>
          <a:prstGeom prst="rect">
            <a:avLst/>
          </a:prstGeom>
        </p:spPr>
      </p:pic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569D780-8A19-4DAE-964B-C9CE70DA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M415 - Florian Focas et Valentin Benedet - S4T 2018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004B0EB-EE31-4683-9061-5318CC71D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47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Réponses 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Résultat 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Interactions avec l’utilisateur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FBE8222-8020-45A7-B8DB-D74F9AC4A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M415 - Florian Focas et Valentin Benedet - S4T 2018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72A6F06-6115-4666-83F8-B8DFAD401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1026" name="Picture 2" descr="https://media.discordapp.net/attachments/408931031069229056/431777234399789056/Screenshot_20180406-132736.png?width=347&amp;height=616">
            <a:extLst>
              <a:ext uri="{FF2B5EF4-FFF2-40B4-BE49-F238E27FC236}">
                <a16:creationId xmlns:a16="http://schemas.microsoft.com/office/drawing/2014/main" id="{54F1EB27-2DF3-4206-821B-4C5777DBF4AC}"/>
              </a:ext>
            </a:extLst>
          </p:cNvPr>
          <p:cNvPicPr>
            <a:picLocks noGrp="1" noChangeAspect="1" noChangeArrowheads="1"/>
          </p:cNvPicPr>
          <p:nvPr>
            <p:ph type="chart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474" y="1928813"/>
            <a:ext cx="1426340" cy="25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08931031069229056/431777233959518218/Screenshot_20180406-132745.png?width=347&amp;height=616">
            <a:extLst>
              <a:ext uri="{FF2B5EF4-FFF2-40B4-BE49-F238E27FC236}">
                <a16:creationId xmlns:a16="http://schemas.microsoft.com/office/drawing/2014/main" id="{ECBD2598-7B2A-42D3-8424-B29559F9D31C}"/>
              </a:ext>
            </a:extLst>
          </p:cNvPr>
          <p:cNvPicPr>
            <a:picLocks noGrp="1" noChangeAspect="1" noChangeArrowheads="1"/>
          </p:cNvPicPr>
          <p:nvPr>
            <p:ph type="chart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605" y="1928813"/>
            <a:ext cx="1426340" cy="25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595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Vidéo de présentation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47F0EA-F877-475A-9895-333CD893F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M415 - Florian Focas et Valentin Benedet - S4T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2AC611-FC0A-48E8-9743-BFB1C7A2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151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Vidéo de présentation</a:t>
            </a:r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83A21F-68D8-43B1-97B7-8E7837951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M415 - Florian Focas et Valentin Benedet - S4T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057097E-4144-4046-B4E2-F8757528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6" name="video_demo">
            <a:hlinkClick r:id="" action="ppaction://media"/>
            <a:extLst>
              <a:ext uri="{FF2B5EF4-FFF2-40B4-BE49-F238E27FC236}">
                <a16:creationId xmlns:a16="http://schemas.microsoft.com/office/drawing/2014/main" id="{F0848CC2-E65A-41B5-B80C-26AFCBFC0F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9179" y="1267998"/>
            <a:ext cx="1891748" cy="336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Merci de nous avoir écoutés</a:t>
            </a:r>
          </a:p>
        </p:txBody>
      </p:sp>
      <p:pic>
        <p:nvPicPr>
          <p:cNvPr id="24" name="Espace réservé pour une image  23">
            <a:extLst>
              <a:ext uri="{FF2B5EF4-FFF2-40B4-BE49-F238E27FC236}">
                <a16:creationId xmlns:a16="http://schemas.microsoft.com/office/drawing/2014/main" id="{E09A590C-2E44-4B52-A4B1-79BAC249D2B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50" r="1050"/>
          <a:stretch>
            <a:fillRect/>
          </a:stretch>
        </p:blipFill>
        <p:spPr>
          <a:xfrm>
            <a:off x="3244850" y="962025"/>
            <a:ext cx="2581275" cy="2747963"/>
          </a:xfrm>
          <a:ln w="19050"/>
        </p:spPr>
      </p:pic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fr-FR" dirty="0"/>
              <a:t>Avez-vous des questions ?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356A9945-8965-40D1-ABDF-287925543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M415 - Florian Focas et Valentin Benedet - S4T 2018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2970A63-834A-4238-8145-77F9B92E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73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B71C69-75E1-4E9D-A9F0-8F68EDD5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340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A2CA251-D64B-4464-8C67-60EE8F0D1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M415 - Florian Focas et Valentin Benedet - S4T 2018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08E8B13-233D-4FB7-8AAC-4C45EC07D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4283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graphique 5"/>
          <p:cNvSpPr>
            <a:spLocks noGrp="1"/>
          </p:cNvSpPr>
          <p:nvPr>
            <p:ph type="chart" sz="quarter" idx="15"/>
          </p:nvPr>
        </p:nvSpPr>
        <p:spPr/>
      </p:sp>
      <p:sp>
        <p:nvSpPr>
          <p:cNvPr id="7" name="Espace réservé du graphique 6"/>
          <p:cNvSpPr>
            <a:spLocks noGrp="1"/>
          </p:cNvSpPr>
          <p:nvPr>
            <p:ph type="chart" sz="quarter" idx="16"/>
          </p:nvPr>
        </p:nvSpPr>
        <p:spPr/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EB0CBCC-9906-47F3-982C-C373A4FD0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M415 - Florian Focas et Valentin Benedet - S4T 2018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452B97A-73AE-4CDD-86BC-AB64D200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268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83A21F-68D8-43B1-97B7-8E7837951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M415 - Florian Focas et Valentin Benedet - S4T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057097E-4144-4046-B4E2-F8757528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037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CBEC942-D98A-4BB6-B4ED-5ABC4589A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M415 - Florian Focas et Valentin Benedet - S4T 2018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07B0C27-6BA3-49F2-BB4A-09BD2004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436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A quoi sert notre application ?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68B4973-8174-4198-9685-4671AAB8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M415 - Florian Focas et Valentin Benedet - S4T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EB9F9C4-19AC-448B-9238-10415EBD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71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ableau 5"/>
          <p:cNvSpPr>
            <a:spLocks noGrp="1"/>
          </p:cNvSpPr>
          <p:nvPr>
            <p:ph type="tbl" sz="quarter" idx="19"/>
          </p:nvPr>
        </p:nvSpPr>
        <p:spPr/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918AA7C-516C-4DE4-9027-782139D7B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M415 - Florian Focas et Valentin Benedet - S4T 2018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C3764AB-702A-4687-862D-9D9E2ECD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2763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356A9945-8965-40D1-ABDF-287925543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M415 - Florian Focas et Valentin Benedet - S4T 2018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2970A63-834A-4238-8145-77F9B92E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8095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Répertorier les monarques les plus influents en Europe</a:t>
            </a:r>
          </a:p>
          <a:p>
            <a:pPr>
              <a:lnSpc>
                <a:spcPct val="150000"/>
              </a:lnSpc>
            </a:pP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Les classer par région de règne, chronologiquement selon leur époque de règne ou de leur date de naissance</a:t>
            </a:r>
          </a:p>
          <a:p>
            <a:pPr>
              <a:lnSpc>
                <a:spcPct val="150000"/>
              </a:lnSpc>
            </a:pP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Nommer leurs hauts faits </a:t>
            </a:r>
          </a:p>
          <a:p>
            <a:pPr>
              <a:lnSpc>
                <a:spcPct val="150000"/>
              </a:lnSpc>
            </a:pP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Indiquer les différents évènements importants étant survenus durant leur règne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 quoi sert notre application ?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5D1212-232C-40CA-9A38-BB7DA44C2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M415 - Florian Focas et Valentin Benedet - S4T 2018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33201F-687E-4A0D-8448-02C8D72F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527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Comment fonctionne-t-elle ?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CE0A0C-EF2A-4912-8EED-4C08EBAC0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M415 - Florian Focas et Valentin Benedet - S4T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61D2413-F5DC-48C6-AB19-E52CDDEEF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81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ListView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pour représenter les pays</a:t>
            </a:r>
          </a:p>
          <a:p>
            <a:pPr>
              <a:lnSpc>
                <a:spcPct val="150000"/>
              </a:lnSpc>
            </a:pP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TabLayout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et fragments pour gérer les monarques</a:t>
            </a:r>
          </a:p>
          <a:p>
            <a:pPr>
              <a:lnSpc>
                <a:spcPct val="150000"/>
              </a:lnSpc>
            </a:pP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Creation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des objets par fichiers JSON (Rois, monarques, quizz)</a:t>
            </a:r>
          </a:p>
          <a:p>
            <a:pPr>
              <a:lnSpc>
                <a:spcPct val="150000"/>
              </a:lnSpc>
            </a:pP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Quizz utilisant animations et proposant un envoi résultats par sms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Comment fonctionne-t-elle ?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CCFFDA-84E2-492A-9C92-AF623EEF8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M415 - Florian Focas et Valentin Benedet - S4T 2018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BADED3-F3D7-4EA8-87D8-7DCACE607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06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Exemple de fichier JSON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Comment fonctionne-t-elle ?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 err="1"/>
              <a:t>Rois.json</a:t>
            </a:r>
            <a:r>
              <a:rPr lang="fr-FR" dirty="0"/>
              <a:t> </a:t>
            </a:r>
          </a:p>
        </p:txBody>
      </p:sp>
      <p:pic>
        <p:nvPicPr>
          <p:cNvPr id="9" name="Espace réservé du tableau 8">
            <a:extLst>
              <a:ext uri="{FF2B5EF4-FFF2-40B4-BE49-F238E27FC236}">
                <a16:creationId xmlns:a16="http://schemas.microsoft.com/office/drawing/2014/main" id="{18786AF2-8E05-4C54-A174-2CA1624EEBB7}"/>
              </a:ext>
            </a:extLst>
          </p:cNvPr>
          <p:cNvPicPr>
            <a:picLocks noGrp="1" noChangeAspect="1"/>
          </p:cNvPicPr>
          <p:nvPr>
            <p:ph type="tbl" sz="quarter" idx="19"/>
          </p:nvPr>
        </p:nvPicPr>
        <p:blipFill>
          <a:blip r:embed="rId2"/>
          <a:stretch>
            <a:fillRect/>
          </a:stretch>
        </p:blipFill>
        <p:spPr>
          <a:xfrm>
            <a:off x="4210050" y="1339888"/>
            <a:ext cx="4476750" cy="2998711"/>
          </a:xfrm>
          <a:prstGeom prst="rect">
            <a:avLst/>
          </a:prstGeom>
        </p:spPr>
      </p:pic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A19312FD-6C85-4764-8319-B1A7ED4DE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M415 - Florian Focas et Valentin Benedet - S4T 2018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44560F3-76D0-4A0F-A365-69D251044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375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Classe </a:t>
            </a:r>
            <a:r>
              <a:rPr lang="fr-FR" dirty="0" err="1"/>
              <a:t>ListPays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String nom;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Int </a:t>
            </a:r>
            <a:r>
              <a:rPr lang="fr-FR" dirty="0" err="1"/>
              <a:t>img</a:t>
            </a:r>
            <a:r>
              <a:rPr lang="fr-FR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err="1"/>
              <a:t>ArrayList</a:t>
            </a:r>
            <a:r>
              <a:rPr lang="fr-FR" dirty="0"/>
              <a:t>&lt;Monarch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 indent="0"/>
            <a:r>
              <a:rPr lang="fr-FR" dirty="0"/>
              <a:t>Au clic sur un pays, les rois sont importés depuis le pays (</a:t>
            </a:r>
            <a:r>
              <a:rPr lang="fr-FR" dirty="0" err="1"/>
              <a:t>static</a:t>
            </a:r>
            <a:r>
              <a:rPr lang="fr-FR" dirty="0"/>
              <a:t>).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Comment fonctionne-t-elle ?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 err="1"/>
              <a:t>ListPays</a:t>
            </a:r>
            <a:endParaRPr lang="fr-FR" dirty="0"/>
          </a:p>
        </p:txBody>
      </p:sp>
      <p:pic>
        <p:nvPicPr>
          <p:cNvPr id="9" name="Espace réservé du tableau 8">
            <a:extLst>
              <a:ext uri="{FF2B5EF4-FFF2-40B4-BE49-F238E27FC236}">
                <a16:creationId xmlns:a16="http://schemas.microsoft.com/office/drawing/2014/main" id="{1C2249D6-1216-4990-A50D-596FD5194BF3}"/>
              </a:ext>
            </a:extLst>
          </p:cNvPr>
          <p:cNvPicPr>
            <a:picLocks noGrp="1" noChangeAspect="1"/>
          </p:cNvPicPr>
          <p:nvPr>
            <p:ph type="tbl" sz="quarter" idx="19"/>
          </p:nvPr>
        </p:nvPicPr>
        <p:blipFill>
          <a:blip r:embed="rId2"/>
          <a:stretch>
            <a:fillRect/>
          </a:stretch>
        </p:blipFill>
        <p:spPr>
          <a:xfrm>
            <a:off x="4210050" y="1501440"/>
            <a:ext cx="4476750" cy="2675608"/>
          </a:xfrm>
          <a:prstGeom prst="rect">
            <a:avLst/>
          </a:prstGeom>
        </p:spPr>
      </p:pic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00BFE7F-229B-4672-B1A4-9345FCC0C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M415 - Florian Focas et Valentin Benedet - S4T 2018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E2B4B2E-9A6E-43ED-A9CD-596B36506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394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Instanciation de </a:t>
            </a:r>
            <a:r>
              <a:rPr lang="fr-FR" dirty="0" err="1"/>
              <a:t>TabLayout</a:t>
            </a:r>
            <a:r>
              <a:rPr lang="fr-FR" dirty="0"/>
              <a:t> et </a:t>
            </a:r>
            <a:r>
              <a:rPr lang="fr-FR" dirty="0" err="1"/>
              <a:t>ViewPage</a:t>
            </a:r>
            <a:endParaRPr lang="fr-FR" dirty="0"/>
          </a:p>
          <a:p>
            <a:r>
              <a:rPr lang="fr-FR" dirty="0"/>
              <a:t>Le nombre d’objets est dynamique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Comment fonctionne-t-elle ?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 err="1"/>
              <a:t>MonarchActi</a:t>
            </a:r>
            <a:endParaRPr lang="fr-FR" dirty="0"/>
          </a:p>
        </p:txBody>
      </p:sp>
      <p:pic>
        <p:nvPicPr>
          <p:cNvPr id="10" name="Espace réservé du tableau 9">
            <a:extLst>
              <a:ext uri="{FF2B5EF4-FFF2-40B4-BE49-F238E27FC236}">
                <a16:creationId xmlns:a16="http://schemas.microsoft.com/office/drawing/2014/main" id="{6E856725-FB50-4A50-9862-2049C49C564A}"/>
              </a:ext>
            </a:extLst>
          </p:cNvPr>
          <p:cNvPicPr>
            <a:picLocks noGrp="1" noChangeAspect="1"/>
          </p:cNvPicPr>
          <p:nvPr>
            <p:ph type="tbl" sz="quarter" idx="19"/>
          </p:nvPr>
        </p:nvPicPr>
        <p:blipFill>
          <a:blip r:embed="rId2"/>
          <a:stretch>
            <a:fillRect/>
          </a:stretch>
        </p:blipFill>
        <p:spPr>
          <a:xfrm>
            <a:off x="4210050" y="1437003"/>
            <a:ext cx="4476750" cy="2804482"/>
          </a:xfrm>
          <a:prstGeom prst="rect">
            <a:avLst/>
          </a:prstGeom>
        </p:spPr>
      </p:pic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ADE7DD44-0D81-4D01-BB73-7285DE78A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M415 - Florian Focas et Valentin Benedet - S4T 2018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AF063FB-4651-4F8E-8E71-6EB42BDF3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135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Interactions avec l’utilisateur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47F0EA-F877-475A-9895-333CD893F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M415 - Florian Focas et Valentin Benedet - S4T 2018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2AC611-FC0A-48E8-9743-BFB1C7A2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503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SINESS_PC.potx" id="{BAFF1E8F-C020-4019-A3CB-49C21C7085B6}" vid="{52D4BC55-2C62-42F5-8F27-D3E87096B17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9C92F6-C5F8-482F-AC56-6D57797396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413</Words>
  <Application>Microsoft Office PowerPoint</Application>
  <PresentationFormat>Affichage à l'écran (16:9)</PresentationFormat>
  <Paragraphs>82</Paragraphs>
  <Slides>21</Slides>
  <Notes>0</Notes>
  <HiddenSlides>7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Arial</vt:lpstr>
      <vt:lpstr>Calibri</vt:lpstr>
      <vt:lpstr>Segoe UI</vt:lpstr>
      <vt:lpstr>Segoe UI Black</vt:lpstr>
      <vt:lpstr>Segoe UI Semilight</vt:lpstr>
      <vt:lpstr>SegoeBook</vt:lpstr>
      <vt:lpstr>Thème Office</vt:lpstr>
      <vt:lpstr>Projet Android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de nous avoir écoutés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2018-04-05T19:18:14Z</dcterms:created>
  <dcterms:modified xsi:type="dcterms:W3CDTF">2018-04-06T11:32:11Z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TC043347429991</vt:lpwstr>
  </property>
</Properties>
</file>